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77" r:id="rId11"/>
    <p:sldId id="278" r:id="rId12"/>
    <p:sldId id="267" r:id="rId13"/>
    <p:sldId id="268" r:id="rId14"/>
    <p:sldId id="280" r:id="rId15"/>
    <p:sldId id="286" r:id="rId16"/>
    <p:sldId id="279" r:id="rId17"/>
    <p:sldId id="269" r:id="rId18"/>
    <p:sldId id="281" r:id="rId19"/>
    <p:sldId id="285" r:id="rId20"/>
    <p:sldId id="273" r:id="rId21"/>
    <p:sldId id="282" r:id="rId22"/>
    <p:sldId id="283" r:id="rId23"/>
    <p:sldId id="284" r:id="rId24"/>
    <p:sldId id="270" r:id="rId25"/>
    <p:sldId id="276" r:id="rId26"/>
    <p:sldId id="275" r:id="rId27"/>
    <p:sldId id="271" r:id="rId28"/>
  </p:sldIdLst>
  <p:sldSz cx="18288000" cy="10287000"/>
  <p:notesSz cx="6858000" cy="9144000"/>
  <p:embeddedFontLst>
    <p:embeddedFont>
      <p:font typeface="Canva Sans Bold" panose="020B0604020202020204" charset="0"/>
      <p:regular r:id="rId29"/>
    </p:embeddedFont>
    <p:embeddedFont>
      <p:font typeface="Cooper Hewitt Bold" panose="020B0604020202020204" charset="0"/>
      <p:regular r:id="rId30"/>
    </p:embeddedFont>
    <p:embeddedFont>
      <p:font typeface="DM Sans Bold" pitchFamily="2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16735-FBD3-AD84-7F96-05367ADC8F8C}" v="400" dt="2025-05-29T10:33:31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900" y="3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20468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33400" y="1485900"/>
            <a:ext cx="17209168" cy="1312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714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PAYROLL PROCESSING APPLICATION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199" y="5559746"/>
            <a:ext cx="5338011" cy="2288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191"/>
              </a:lnSpc>
            </a:pPr>
            <a:r>
              <a:rPr lang="en-US" sz="28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TEAM:</a:t>
            </a:r>
          </a:p>
          <a:p>
            <a:pPr algn="just">
              <a:lnSpc>
                <a:spcPts val="6191"/>
              </a:lnSpc>
            </a:pPr>
            <a:r>
              <a:rPr lang="en-US" sz="28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RAJARAJESWARI</a:t>
            </a:r>
          </a:p>
          <a:p>
            <a:pPr algn="just">
              <a:lnSpc>
                <a:spcPts val="6191"/>
              </a:lnSpc>
            </a:pPr>
            <a:r>
              <a:rPr lang="en-US" sz="28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HARSHAVAMSI</a:t>
            </a:r>
            <a:endParaRPr lang="en-US" sz="2800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38C63-264E-7DF2-5FB8-5DA5B618E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9A4A58-2735-48C1-B653-7B8A5C60BD5D}"/>
              </a:ext>
            </a:extLst>
          </p:cNvPr>
          <p:cNvSpPr/>
          <p:nvPr/>
        </p:nvSpPr>
        <p:spPr>
          <a:xfrm>
            <a:off x="14469978" y="-3766397"/>
            <a:ext cx="3972253" cy="15613574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94F464F-DEE4-404E-FD5D-3FD6EC5595D6}"/>
              </a:ext>
            </a:extLst>
          </p:cNvPr>
          <p:cNvSpPr txBox="1"/>
          <p:nvPr/>
        </p:nvSpPr>
        <p:spPr>
          <a:xfrm>
            <a:off x="2646946" y="-47367"/>
            <a:ext cx="12304295" cy="79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 COMPONENTS / HOME PAGE  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59E991D-BCCC-3301-2FBA-2249968D77E8}"/>
              </a:ext>
            </a:extLst>
          </p:cNvPr>
          <p:cNvSpPr txBox="1"/>
          <p:nvPr/>
        </p:nvSpPr>
        <p:spPr>
          <a:xfrm>
            <a:off x="188124" y="91059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1982B-B535-A453-6340-6DA35195F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10" y="950268"/>
            <a:ext cx="8752811" cy="8803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C36AA8-2733-50A4-52F9-49CED2070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648" y="950267"/>
            <a:ext cx="8752812" cy="88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7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D7C8B-E13B-3D22-42F6-DB203074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F8205F-64E2-BCBB-4DCC-A019E39BEA8F}"/>
              </a:ext>
            </a:extLst>
          </p:cNvPr>
          <p:cNvSpPr/>
          <p:nvPr/>
        </p:nvSpPr>
        <p:spPr>
          <a:xfrm>
            <a:off x="14469978" y="-3766397"/>
            <a:ext cx="3972253" cy="15613574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F3E451C-635B-A0A9-3910-69E2904046AB}"/>
              </a:ext>
            </a:extLst>
          </p:cNvPr>
          <p:cNvSpPr txBox="1"/>
          <p:nvPr/>
        </p:nvSpPr>
        <p:spPr>
          <a:xfrm>
            <a:off x="2646946" y="-47367"/>
            <a:ext cx="12304295" cy="79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2800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 COMPONENTS / ABOUT PAGE  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DE14FCE-B339-D12D-83B0-9F71A2EDCB92}"/>
              </a:ext>
            </a:extLst>
          </p:cNvPr>
          <p:cNvSpPr txBox="1"/>
          <p:nvPr/>
        </p:nvSpPr>
        <p:spPr>
          <a:xfrm>
            <a:off x="188124" y="91059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171A34-9A48-F627-6903-E73ACB5C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1" y="823309"/>
            <a:ext cx="17938078" cy="89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774293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8124" y="91059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86A16-1D25-AE1E-0085-F03B7B9ED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66" y="1203158"/>
            <a:ext cx="17861868" cy="8260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44448D-C7C9-94C0-B455-5AC406F42429}"/>
              </a:ext>
            </a:extLst>
          </p:cNvPr>
          <p:cNvSpPr txBox="1"/>
          <p:nvPr/>
        </p:nvSpPr>
        <p:spPr>
          <a:xfrm>
            <a:off x="1026694" y="465221"/>
            <a:ext cx="508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43434"/>
                </a:solidFill>
                <a:latin typeface="Canva Sans Bold"/>
                <a:sym typeface="Canva Sans Bold"/>
              </a:rPr>
              <a:t>LOGIN PAGE</a:t>
            </a:r>
            <a:endParaRPr lang="en-US" sz="28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254" y="-1547448"/>
            <a:ext cx="9970775" cy="9714942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253563" y="9014879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85937" y="-47367"/>
            <a:ext cx="10732167" cy="80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 Components / Attendance Management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3BA8E9-1F09-D729-1DBF-871993AB9B12}"/>
              </a:ext>
            </a:extLst>
          </p:cNvPr>
          <p:cNvSpPr txBox="1"/>
          <p:nvPr/>
        </p:nvSpPr>
        <p:spPr>
          <a:xfrm>
            <a:off x="5022161" y="9604359"/>
            <a:ext cx="17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Employee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A45F7-0652-CD06-123B-90046D60B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6" y="813783"/>
            <a:ext cx="8916644" cy="8659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409C30-7475-2DFB-44CE-752A0C98E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102" y="813782"/>
            <a:ext cx="8406382" cy="86594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E68B5-12CB-38A7-BE41-0152E210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BE0D90-0B09-EE34-E4B0-A1C023819B0A}"/>
              </a:ext>
            </a:extLst>
          </p:cNvPr>
          <p:cNvSpPr/>
          <p:nvPr/>
        </p:nvSpPr>
        <p:spPr>
          <a:xfrm>
            <a:off x="67254" y="-1547448"/>
            <a:ext cx="9970775" cy="9714942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85C5C9A-E092-30D4-BF9B-33793B637000}"/>
              </a:ext>
            </a:extLst>
          </p:cNvPr>
          <p:cNvSpPr txBox="1"/>
          <p:nvPr/>
        </p:nvSpPr>
        <p:spPr>
          <a:xfrm>
            <a:off x="16253563" y="9014879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984C72-4FFA-A071-4A27-7DAF11D1A6E8}"/>
              </a:ext>
            </a:extLst>
          </p:cNvPr>
          <p:cNvSpPr txBox="1"/>
          <p:nvPr/>
        </p:nvSpPr>
        <p:spPr>
          <a:xfrm>
            <a:off x="5022161" y="9604359"/>
            <a:ext cx="17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Employee profile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926AAB4-799C-81A6-A8AD-F840F54476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0167" b="-333"/>
          <a:stretch>
            <a:fillRect/>
          </a:stretch>
        </p:blipFill>
        <p:spPr>
          <a:xfrm>
            <a:off x="993898" y="2223721"/>
            <a:ext cx="20063021" cy="5294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E3065-630E-BC87-E846-4AD7AC04E20D}"/>
              </a:ext>
            </a:extLst>
          </p:cNvPr>
          <p:cNvSpPr txBox="1"/>
          <p:nvPr/>
        </p:nvSpPr>
        <p:spPr>
          <a:xfrm>
            <a:off x="1047193" y="1134074"/>
            <a:ext cx="39565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 err="1">
                <a:ea typeface="Calibri"/>
                <a:cs typeface="Calibri"/>
              </a:rPr>
              <a:t>payslips</a:t>
            </a:r>
            <a:endParaRPr lang="en-U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182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EA5A5-F45C-2761-5A3F-565C592D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69793A-EEC7-FB6E-E5BA-8B6F7529CDB0}"/>
              </a:ext>
            </a:extLst>
          </p:cNvPr>
          <p:cNvSpPr/>
          <p:nvPr/>
        </p:nvSpPr>
        <p:spPr>
          <a:xfrm>
            <a:off x="-3083" y="-1547448"/>
            <a:ext cx="18534481" cy="12317465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59E909-C73E-FE7C-4C8D-0B2F94A60F00}"/>
              </a:ext>
            </a:extLst>
          </p:cNvPr>
          <p:cNvSpPr txBox="1"/>
          <p:nvPr/>
        </p:nvSpPr>
        <p:spPr>
          <a:xfrm>
            <a:off x="16253563" y="9014879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CBF9D-20EB-D92A-DE82-B0BB54F23725}"/>
              </a:ext>
            </a:extLst>
          </p:cNvPr>
          <p:cNvSpPr txBox="1"/>
          <p:nvPr/>
        </p:nvSpPr>
        <p:spPr>
          <a:xfrm>
            <a:off x="9136961" y="1216498"/>
            <a:ext cx="17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Employee profile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28828-CCEC-BE97-6683-9BFE57E585EC}"/>
              </a:ext>
            </a:extLst>
          </p:cNvPr>
          <p:cNvSpPr txBox="1"/>
          <p:nvPr/>
        </p:nvSpPr>
        <p:spPr>
          <a:xfrm>
            <a:off x="1047193" y="1134074"/>
            <a:ext cx="39565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Calibri"/>
                <a:cs typeface="Calibri"/>
              </a:rPr>
              <a:t>Applying leave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3284D8-1E65-A3FC-782D-BA5A8F86B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30" y="2444262"/>
            <a:ext cx="5876925" cy="5715000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13AA2757-A009-80E7-0AFD-4973F1364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540" y="1952258"/>
            <a:ext cx="5248275" cy="7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9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9AE21B-583F-A591-08DE-08EC227D0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BAE231-624E-323E-7777-86F7A5A0603D}"/>
              </a:ext>
            </a:extLst>
          </p:cNvPr>
          <p:cNvSpPr/>
          <p:nvPr/>
        </p:nvSpPr>
        <p:spPr>
          <a:xfrm>
            <a:off x="67254" y="-1547448"/>
            <a:ext cx="9970775" cy="9714942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CBF6F37-9125-5924-1ED1-B2BF1866898E}"/>
              </a:ext>
            </a:extLst>
          </p:cNvPr>
          <p:cNvSpPr txBox="1"/>
          <p:nvPr/>
        </p:nvSpPr>
        <p:spPr>
          <a:xfrm>
            <a:off x="16253563" y="9014879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12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46D466E-F4C6-36C4-6743-28DBFA8E5C55}"/>
              </a:ext>
            </a:extLst>
          </p:cNvPr>
          <p:cNvSpPr txBox="1"/>
          <p:nvPr/>
        </p:nvSpPr>
        <p:spPr>
          <a:xfrm>
            <a:off x="577517" y="-47367"/>
            <a:ext cx="7652084" cy="80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 Dashboard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67730C-61A9-7E14-E95D-583B5FA1155B}"/>
              </a:ext>
            </a:extLst>
          </p:cNvPr>
          <p:cNvSpPr txBox="1"/>
          <p:nvPr/>
        </p:nvSpPr>
        <p:spPr>
          <a:xfrm>
            <a:off x="5022161" y="9604359"/>
            <a:ext cx="17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Employee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7878D-A850-303C-CE50-BB3A85C14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86" y="1138990"/>
            <a:ext cx="7952193" cy="8129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2922A-F94D-2D4A-02A2-1C9825AA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138990"/>
            <a:ext cx="8775032" cy="8129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484F5A-9D95-DC59-09AD-DF905AFF2B56}"/>
              </a:ext>
            </a:extLst>
          </p:cNvPr>
          <p:cNvSpPr txBox="1"/>
          <p:nvPr/>
        </p:nvSpPr>
        <p:spPr>
          <a:xfrm>
            <a:off x="9833811" y="105033"/>
            <a:ext cx="7425488" cy="808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200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Forecast Hub</a:t>
            </a:r>
          </a:p>
        </p:txBody>
      </p:sp>
    </p:spTree>
    <p:extLst>
      <p:ext uri="{BB962C8B-B14F-4D97-AF65-F5344CB8AC3E}">
        <p14:creationId xmlns:p14="http://schemas.microsoft.com/office/powerpoint/2010/main" val="270348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7142" y="-47367"/>
            <a:ext cx="594245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400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 Components</a:t>
            </a:r>
            <a:endParaRPr lang="en-US" sz="5199" b="1" dirty="0">
              <a:solidFill>
                <a:srgbClr val="34343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B3614-4526-9BBB-57B3-544541C26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29" y="962025"/>
            <a:ext cx="8222472" cy="7780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12BC5-5FD3-B17F-E578-3624E109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962024"/>
            <a:ext cx="8742947" cy="77809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D9E3F4-4434-8FA3-8D34-6683E6DEF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840B78-9C77-76A6-EEB9-DC9C1D85624A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06A8066-F7D9-166F-CF24-D45A2A867E58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6D17B5F-160A-7419-8AF5-B2B83956E80C}"/>
              </a:ext>
            </a:extLst>
          </p:cNvPr>
          <p:cNvSpPr txBox="1"/>
          <p:nvPr/>
        </p:nvSpPr>
        <p:spPr>
          <a:xfrm>
            <a:off x="6097142" y="-47367"/>
            <a:ext cx="594245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400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 Components</a:t>
            </a:r>
            <a:endParaRPr lang="en-US" sz="5199" b="1" dirty="0">
              <a:solidFill>
                <a:srgbClr val="34343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F9CBC-C8D7-332D-BED0-D9A377104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9" y="978989"/>
            <a:ext cx="8281558" cy="7763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00A98B-1571-95B6-1B2F-C8DACEC76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465" y="978988"/>
            <a:ext cx="8502710" cy="77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0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893D1-D9C4-5F4D-1876-1139026AA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796B7C-01F4-BC6B-1C97-12993431A1E6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8E79075-1CFD-0CA1-851E-E73235CCAA32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B5C66F1-B900-CD05-0A6D-7FB655043D10}"/>
              </a:ext>
            </a:extLst>
          </p:cNvPr>
          <p:cNvSpPr txBox="1"/>
          <p:nvPr/>
        </p:nvSpPr>
        <p:spPr>
          <a:xfrm>
            <a:off x="6097142" y="-47367"/>
            <a:ext cx="594245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400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 Components</a:t>
            </a:r>
            <a:endParaRPr lang="en-US" sz="5199" b="1" dirty="0">
              <a:solidFill>
                <a:srgbClr val="34343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B343F4-7BF5-D0E0-B223-979D361DB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87" y="1595438"/>
            <a:ext cx="12696825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4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408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2738198"/>
            <a:ext cx="6013901" cy="7079569"/>
          </a:xfrm>
          <a:custGeom>
            <a:avLst/>
            <a:gdLst/>
            <a:ahLst/>
            <a:cxnLst/>
            <a:rect l="l" t="t" r="r" b="b"/>
            <a:pathLst>
              <a:path w="4666476" h="4437394">
                <a:moveTo>
                  <a:pt x="0" y="0"/>
                </a:moveTo>
                <a:lnTo>
                  <a:pt x="4666476" y="0"/>
                </a:lnTo>
                <a:lnTo>
                  <a:pt x="4666476" y="4437394"/>
                </a:lnTo>
                <a:lnTo>
                  <a:pt x="0" y="443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09080" y="2790403"/>
            <a:ext cx="5309536" cy="7027364"/>
          </a:xfrm>
          <a:custGeom>
            <a:avLst/>
            <a:gdLst/>
            <a:ahLst/>
            <a:cxnLst/>
            <a:rect l="l" t="t" r="r" b="b"/>
            <a:pathLst>
              <a:path w="4666476" h="4437394">
                <a:moveTo>
                  <a:pt x="0" y="0"/>
                </a:moveTo>
                <a:lnTo>
                  <a:pt x="4666476" y="0"/>
                </a:lnTo>
                <a:lnTo>
                  <a:pt x="4666476" y="4437394"/>
                </a:lnTo>
                <a:lnTo>
                  <a:pt x="0" y="443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520545" y="2972789"/>
            <a:ext cx="5142078" cy="6828817"/>
          </a:xfrm>
          <a:custGeom>
            <a:avLst/>
            <a:gdLst/>
            <a:ahLst/>
            <a:cxnLst/>
            <a:rect l="l" t="t" r="r" b="b"/>
            <a:pathLst>
              <a:path w="4684880" h="4454895">
                <a:moveTo>
                  <a:pt x="0" y="0"/>
                </a:moveTo>
                <a:lnTo>
                  <a:pt x="4684880" y="0"/>
                </a:lnTo>
                <a:lnTo>
                  <a:pt x="4684880" y="4454895"/>
                </a:lnTo>
                <a:lnTo>
                  <a:pt x="0" y="4454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76225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0082" y="2240360"/>
            <a:ext cx="3208833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06490" y="2240360"/>
            <a:ext cx="3208833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</a:rPr>
              <a:t>HR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58568" y="2240360"/>
            <a:ext cx="3208833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1079" y="3365193"/>
            <a:ext cx="3423940" cy="589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View payroll history (salary slips)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View and update personal profile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Manage and check own attendance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Submit and track leave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General access to the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Attendance tracker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Employee dashboard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Forecast hub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Access to chatbot and fetch data queries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 marL="229870" lvl="1">
              <a:lnSpc>
                <a:spcPts val="2981"/>
              </a:lnSpc>
            </a:pPr>
            <a:endParaRPr lang="en-US" sz="2129">
              <a:solidFill>
                <a:srgbClr val="343434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01668" y="3616738"/>
            <a:ext cx="2881300" cy="700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employee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and manage payroll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and manage leave requests and history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access to the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and update own profile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Hr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 dashboard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Credit appraisal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Access to chatbot and fetch data queries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 marL="459740" lvl="1" indent="-229870">
              <a:lnSpc>
                <a:spcPts val="2981"/>
              </a:lnSpc>
              <a:buFont typeface="Arial"/>
              <a:buChar char="•"/>
            </a:pPr>
            <a:endParaRPr lang="en-US" sz="2129" dirty="0">
              <a:solidFill>
                <a:srgbClr val="343434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433301" y="3402294"/>
            <a:ext cx="3070195" cy="551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user accounts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system-wide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financial transaction statuses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and review audit logs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access to the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and update own profile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Admin dashboard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Canva Sans"/>
                <a:cs typeface="Times New Roman"/>
              </a:rPr>
              <a:t>Access to chatbot and fetch data queries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  <a:p>
            <a:pPr marL="418465" lvl="1" indent="-208915">
              <a:lnSpc>
                <a:spcPts val="2715"/>
              </a:lnSpc>
              <a:buFont typeface="Arial"/>
              <a:buChar char="•"/>
            </a:pPr>
            <a:endParaRPr lang="en-US" sz="2400" dirty="0">
              <a:solidFill>
                <a:srgbClr val="343434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F657C-74D4-3687-B980-BA296A282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78EBB2-4129-C698-7B81-DB14A5480BAE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46996BD-1141-2458-C45C-42EDB24C3ED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F80FCC5-3665-07FE-9CFA-7C04A2198F90}"/>
              </a:ext>
            </a:extLst>
          </p:cNvPr>
          <p:cNvSpPr txBox="1"/>
          <p:nvPr/>
        </p:nvSpPr>
        <p:spPr>
          <a:xfrm>
            <a:off x="1796717" y="-47367"/>
            <a:ext cx="1326682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COMPONENTS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F3E19-2F08-5789-1105-79A7526FE5FC}"/>
              </a:ext>
            </a:extLst>
          </p:cNvPr>
          <p:cNvSpPr txBox="1"/>
          <p:nvPr/>
        </p:nvSpPr>
        <p:spPr>
          <a:xfrm>
            <a:off x="6400800" y="99176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Leave records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79650A-6B1A-0CF2-F6DB-CEDEC08E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5" y="1140364"/>
            <a:ext cx="8323480" cy="7666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5AEA06-C92D-18E6-06BA-4D6674BBE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506" y="1140364"/>
            <a:ext cx="8801754" cy="7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6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2FBB7-C92D-ACE5-BF09-9F026EC63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28A37E-121F-22E9-F58B-6318E4B88494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D5898B-BD21-14FE-7877-4E4A53EE9A3A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4369BD-ABC6-0580-C31C-A45852AE2CF9}"/>
              </a:ext>
            </a:extLst>
          </p:cNvPr>
          <p:cNvSpPr txBox="1"/>
          <p:nvPr/>
        </p:nvSpPr>
        <p:spPr>
          <a:xfrm>
            <a:off x="1796717" y="-47367"/>
            <a:ext cx="1326682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COMPONENTS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39D96-8052-25A8-7C17-F66B840480D8}"/>
              </a:ext>
            </a:extLst>
          </p:cNvPr>
          <p:cNvSpPr txBox="1"/>
          <p:nvPr/>
        </p:nvSpPr>
        <p:spPr>
          <a:xfrm>
            <a:off x="6400800" y="99176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Leave records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4C9103-1200-28DE-2902-9AE669BD8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506" y="1140364"/>
            <a:ext cx="8801754" cy="7554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FA1FFA-5EE1-7784-014E-EB5054654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97" y="1156731"/>
            <a:ext cx="17947605" cy="79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3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C83EE-A8CB-2143-EF64-229F4D61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6D185A-B713-64BF-0760-57C50FFFABC2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07E755-8174-AB11-50B6-35453495ADB1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F57C666-5C6D-D4B3-7A21-17FF3D1CC34D}"/>
              </a:ext>
            </a:extLst>
          </p:cNvPr>
          <p:cNvSpPr txBox="1"/>
          <p:nvPr/>
        </p:nvSpPr>
        <p:spPr>
          <a:xfrm>
            <a:off x="1796717" y="-47367"/>
            <a:ext cx="1326682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COMPONENTS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5989E-42ED-1BF5-DA72-0870B36D0154}"/>
              </a:ext>
            </a:extLst>
          </p:cNvPr>
          <p:cNvSpPr txBox="1"/>
          <p:nvPr/>
        </p:nvSpPr>
        <p:spPr>
          <a:xfrm>
            <a:off x="6400800" y="99176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Leave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E0EDC-2EF8-3CCF-3120-3B036E5A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94" y="1469771"/>
            <a:ext cx="9244495" cy="7030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010C9-10D0-0233-DC53-33F2313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768" y="1469771"/>
            <a:ext cx="8197516" cy="70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5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9A4DE-F492-9AC4-8471-49EAEC39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2BAE892-C815-6C51-A985-A2E8FB0117E6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6AAF5B6-11C3-25C7-F905-82F95A7AF6E9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DA5B09B-3A5E-30F6-E5DB-F64850123F68}"/>
              </a:ext>
            </a:extLst>
          </p:cNvPr>
          <p:cNvSpPr txBox="1"/>
          <p:nvPr/>
        </p:nvSpPr>
        <p:spPr>
          <a:xfrm>
            <a:off x="1796717" y="-47367"/>
            <a:ext cx="1326682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COMPONENTS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8A20D-392C-B683-24CC-0D76DF20796F}"/>
              </a:ext>
            </a:extLst>
          </p:cNvPr>
          <p:cNvSpPr txBox="1"/>
          <p:nvPr/>
        </p:nvSpPr>
        <p:spPr>
          <a:xfrm>
            <a:off x="6400800" y="99176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Leave records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C6A20F-596E-EC93-1757-59EC68058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96" y="1138895"/>
            <a:ext cx="8117304" cy="7593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E72539-78C7-0D8E-99E0-ABD94414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138895"/>
            <a:ext cx="8775033" cy="75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46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56429" y="-2214925"/>
            <a:ext cx="10688883" cy="9059710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5400" y="567230"/>
            <a:ext cx="5586663" cy="551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9" b="1" dirty="0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Component (Logs) 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707BF5-228F-3100-D33B-FC4FCC0FF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60" y="1295400"/>
            <a:ext cx="7191939" cy="46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F34E24-53FF-D2DE-4389-28C60AE61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257300"/>
            <a:ext cx="8630381" cy="46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CC8F7C1-1C71-918C-9AEC-89E8F3EB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271" y="6101714"/>
            <a:ext cx="12954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CFAED-1420-C773-288F-916B4F8F2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70ED70-577F-FFE7-201B-4BA23209FEA6}"/>
              </a:ext>
            </a:extLst>
          </p:cNvPr>
          <p:cNvSpPr/>
          <p:nvPr/>
        </p:nvSpPr>
        <p:spPr>
          <a:xfrm>
            <a:off x="575918" y="-1916484"/>
            <a:ext cx="17136162" cy="15531968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253FEFA-550A-36A3-142E-8605207F0773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5C46861-D002-56DF-85EF-6A059C24BBF8}"/>
              </a:ext>
            </a:extLst>
          </p:cNvPr>
          <p:cNvSpPr txBox="1"/>
          <p:nvPr/>
        </p:nvSpPr>
        <p:spPr>
          <a:xfrm>
            <a:off x="6097142" y="-47367"/>
            <a:ext cx="586625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 COMPONENTS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A8DD75F-CAB1-4995-9E11-50F4660C367E}"/>
              </a:ext>
            </a:extLst>
          </p:cNvPr>
          <p:cNvSpPr txBox="1"/>
          <p:nvPr/>
        </p:nvSpPr>
        <p:spPr>
          <a:xfrm>
            <a:off x="1275452" y="916885"/>
            <a:ext cx="5866258" cy="551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9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Chatbot Components :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1799C7B4-84E5-8997-8C5B-BEEEC0976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9" y="2123708"/>
            <a:ext cx="4019550" cy="6391275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B29A9FEC-FB19-D37A-5027-0BACD6A59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122" y="2195512"/>
            <a:ext cx="3981450" cy="6353175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9EA90131-C5DB-6096-DC81-D09E399AE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0362" y="2227384"/>
            <a:ext cx="4038600" cy="6324600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D72A5F08-F279-3116-1A0F-C6486AA1D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0086" y="2225919"/>
            <a:ext cx="41052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7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F7E4B-92FA-EAB2-3025-245B33570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87CCFA-C86D-4C4E-F875-0F86B2424709}"/>
              </a:ext>
            </a:extLst>
          </p:cNvPr>
          <p:cNvSpPr/>
          <p:nvPr/>
        </p:nvSpPr>
        <p:spPr>
          <a:xfrm>
            <a:off x="8863274" y="1088403"/>
            <a:ext cx="5360406" cy="9629197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8AD90F3-ECBF-E34E-25A6-6D90890BB572}"/>
              </a:ext>
            </a:extLst>
          </p:cNvPr>
          <p:cNvSpPr txBox="1"/>
          <p:nvPr/>
        </p:nvSpPr>
        <p:spPr>
          <a:xfrm>
            <a:off x="16535400" y="9591237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A717434-DBA4-3337-062A-C253FDC20813}"/>
              </a:ext>
            </a:extLst>
          </p:cNvPr>
          <p:cNvSpPr txBox="1"/>
          <p:nvPr/>
        </p:nvSpPr>
        <p:spPr>
          <a:xfrm>
            <a:off x="6097142" y="-47367"/>
            <a:ext cx="586625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 COMPONENTS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5888C4E-33B0-9929-B232-27B58AE5620C}"/>
              </a:ext>
            </a:extLst>
          </p:cNvPr>
          <p:cNvSpPr txBox="1"/>
          <p:nvPr/>
        </p:nvSpPr>
        <p:spPr>
          <a:xfrm>
            <a:off x="1275452" y="916885"/>
            <a:ext cx="5866258" cy="551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9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Microservice Components :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1D51D30-6748-05B3-CADF-85943AE7D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7" y="1523541"/>
            <a:ext cx="14309691" cy="736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099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0817" y="3748794"/>
            <a:ext cx="6041221" cy="126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6"/>
              </a:lnSpc>
              <a:spcBef>
                <a:spcPct val="0"/>
              </a:spcBef>
            </a:pPr>
            <a:r>
              <a:rPr lang="en-US" sz="734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 YOU!!</a:t>
            </a:r>
          </a:p>
        </p:txBody>
      </p:sp>
      <p:sp>
        <p:nvSpPr>
          <p:cNvPr id="3" name="Freeform 3"/>
          <p:cNvSpPr/>
          <p:nvPr/>
        </p:nvSpPr>
        <p:spPr>
          <a:xfrm>
            <a:off x="-50408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4085" y="-445505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7518" y="3412320"/>
            <a:ext cx="4666476" cy="3712380"/>
          </a:xfrm>
          <a:custGeom>
            <a:avLst/>
            <a:gdLst/>
            <a:ahLst/>
            <a:cxnLst/>
            <a:rect l="l" t="t" r="r" b="b"/>
            <a:pathLst>
              <a:path w="4666476" h="4437394">
                <a:moveTo>
                  <a:pt x="0" y="0"/>
                </a:moveTo>
                <a:lnTo>
                  <a:pt x="4666476" y="0"/>
                </a:lnTo>
                <a:lnTo>
                  <a:pt x="4666476" y="4437394"/>
                </a:lnTo>
                <a:lnTo>
                  <a:pt x="0" y="443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09080" y="3412320"/>
            <a:ext cx="4666476" cy="3712380"/>
          </a:xfrm>
          <a:custGeom>
            <a:avLst/>
            <a:gdLst/>
            <a:ahLst/>
            <a:cxnLst/>
            <a:rect l="l" t="t" r="r" b="b"/>
            <a:pathLst>
              <a:path w="4666476" h="4437394">
                <a:moveTo>
                  <a:pt x="0" y="0"/>
                </a:moveTo>
                <a:lnTo>
                  <a:pt x="4666476" y="0"/>
                </a:lnTo>
                <a:lnTo>
                  <a:pt x="4666476" y="4437394"/>
                </a:lnTo>
                <a:lnTo>
                  <a:pt x="0" y="443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520545" y="3394819"/>
            <a:ext cx="4684880" cy="3712380"/>
          </a:xfrm>
          <a:custGeom>
            <a:avLst/>
            <a:gdLst/>
            <a:ahLst/>
            <a:cxnLst/>
            <a:rect l="l" t="t" r="r" b="b"/>
            <a:pathLst>
              <a:path w="4684880" h="4454895">
                <a:moveTo>
                  <a:pt x="0" y="0"/>
                </a:moveTo>
                <a:lnTo>
                  <a:pt x="4684880" y="0"/>
                </a:lnTo>
                <a:lnTo>
                  <a:pt x="4684880" y="4454895"/>
                </a:lnTo>
                <a:lnTo>
                  <a:pt x="0" y="4454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351912" y="3599042"/>
            <a:ext cx="497368" cy="497368"/>
          </a:xfrm>
          <a:custGeom>
            <a:avLst/>
            <a:gdLst/>
            <a:ahLst/>
            <a:cxnLst/>
            <a:rect l="l" t="t" r="r" b="b"/>
            <a:pathLst>
              <a:path w="497368" h="497368">
                <a:moveTo>
                  <a:pt x="0" y="0"/>
                </a:moveTo>
                <a:lnTo>
                  <a:pt x="497368" y="0"/>
                </a:lnTo>
                <a:lnTo>
                  <a:pt x="497368" y="497368"/>
                </a:lnTo>
                <a:lnTo>
                  <a:pt x="0" y="497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07711" y="5260048"/>
            <a:ext cx="1341603" cy="704951"/>
          </a:xfrm>
          <a:custGeom>
            <a:avLst/>
            <a:gdLst/>
            <a:ahLst/>
            <a:cxnLst/>
            <a:rect l="l" t="t" r="r" b="b"/>
            <a:pathLst>
              <a:path w="1341603" h="704951">
                <a:moveTo>
                  <a:pt x="0" y="0"/>
                </a:moveTo>
                <a:lnTo>
                  <a:pt x="1341603" y="0"/>
                </a:lnTo>
                <a:lnTo>
                  <a:pt x="1341603" y="704951"/>
                </a:lnTo>
                <a:lnTo>
                  <a:pt x="0" y="704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276225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 STACK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86674" y="4283541"/>
            <a:ext cx="3434937" cy="74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8478" lvl="1" indent="-234239" algn="l">
              <a:lnSpc>
                <a:spcPts val="3037"/>
              </a:lnSpc>
              <a:buFont typeface="Arial"/>
              <a:buChar char="•"/>
            </a:pPr>
            <a:r>
              <a:rPr lang="en-US" sz="2480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</a:t>
            </a:r>
          </a:p>
          <a:p>
            <a:pPr algn="l">
              <a:lnSpc>
                <a:spcPts val="3037"/>
              </a:lnSpc>
            </a:pPr>
            <a:endParaRPr lang="en-US" sz="2169" b="1">
              <a:solidFill>
                <a:srgbClr val="34343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40770" y="3719119"/>
            <a:ext cx="2107131" cy="35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783" lvl="1" indent="-229891" algn="l">
              <a:lnSpc>
                <a:spcPts val="2981"/>
              </a:lnSpc>
              <a:buFont typeface="Arial"/>
              <a:buChar char="•"/>
            </a:pPr>
            <a:r>
              <a:rPr lang="en-US" sz="2129" b="1" err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Springboot</a:t>
            </a:r>
            <a:endParaRPr lang="en-US" sz="2129" b="1">
              <a:solidFill>
                <a:srgbClr val="34343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40769" y="4531664"/>
            <a:ext cx="2107131" cy="112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783" lvl="1" indent="-229891" algn="l">
              <a:lnSpc>
                <a:spcPts val="2981"/>
              </a:lnSpc>
              <a:buFont typeface="Arial"/>
              <a:buChar char="•"/>
            </a:pPr>
            <a:r>
              <a:rPr lang="en-US" sz="2129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JWT</a:t>
            </a:r>
          </a:p>
          <a:p>
            <a:pPr marL="459783" lvl="1" indent="-229891" algn="l">
              <a:lnSpc>
                <a:spcPts val="2981"/>
              </a:lnSpc>
              <a:buFont typeface="Arial"/>
              <a:buChar char="•"/>
            </a:pPr>
            <a:endParaRPr lang="en-US" sz="2129" b="1">
              <a:solidFill>
                <a:srgbClr val="34343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59783" lvl="1" indent="-229891" algn="l">
              <a:lnSpc>
                <a:spcPts val="2981"/>
              </a:lnSpc>
              <a:buFont typeface="Arial"/>
              <a:buChar char="•"/>
            </a:pPr>
            <a:r>
              <a:rPr lang="en-US" sz="2129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95850" y="4416270"/>
            <a:ext cx="2557713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511" lvl="1" indent="-268255" algn="l">
              <a:lnSpc>
                <a:spcPts val="3478"/>
              </a:lnSpc>
              <a:buFont typeface="Arial"/>
              <a:buChar char="•"/>
            </a:pPr>
            <a:r>
              <a:rPr lang="en-US" sz="2484" b="1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MySQL</a:t>
            </a:r>
          </a:p>
        </p:txBody>
      </p:sp>
      <p:pic>
        <p:nvPicPr>
          <p:cNvPr id="1026" name="Picture 2" descr="React Logo PNG Transparent &amp; SVG Vector - Freebie Supply">
            <a:extLst>
              <a:ext uri="{FF2B5EF4-FFF2-40B4-BE49-F238E27FC236}">
                <a16:creationId xmlns:a16="http://schemas.microsoft.com/office/drawing/2014/main" id="{603A1A13-7B9F-8F41-5338-A725787B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92" y="4989189"/>
            <a:ext cx="1322025" cy="143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8D13C6-911E-0F61-12D1-CEB5FC25979F}"/>
              </a:ext>
            </a:extLst>
          </p:cNvPr>
          <p:cNvCxnSpPr/>
          <p:nvPr/>
        </p:nvCxnSpPr>
        <p:spPr>
          <a:xfrm>
            <a:off x="5097779" y="5257800"/>
            <a:ext cx="1676400" cy="45719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1599FF-5854-9DCF-AC3B-C424714F5213}"/>
              </a:ext>
            </a:extLst>
          </p:cNvPr>
          <p:cNvCxnSpPr>
            <a:cxnSpLocks/>
          </p:cNvCxnSpPr>
          <p:nvPr/>
        </p:nvCxnSpPr>
        <p:spPr>
          <a:xfrm>
            <a:off x="10934698" y="5394960"/>
            <a:ext cx="1767840" cy="1523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4349" y="-77343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08391" y="8538527"/>
            <a:ext cx="42712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HLD Diagram</a:t>
            </a:r>
          </a:p>
        </p:txBody>
      </p:sp>
      <p:pic>
        <p:nvPicPr>
          <p:cNvPr id="7" name="Picture 6" descr="A diagram of a user authentication process&#10;&#10;AI-generated content may be incorrect.">
            <a:extLst>
              <a:ext uri="{FF2B5EF4-FFF2-40B4-BE49-F238E27FC236}">
                <a16:creationId xmlns:a16="http://schemas.microsoft.com/office/drawing/2014/main" id="{688CCCCD-FEF7-338B-42C6-E4FE9907D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57300"/>
            <a:ext cx="14096999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72660" y="81304"/>
            <a:ext cx="6742680" cy="67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80"/>
              </a:lnSpc>
              <a:spcBef>
                <a:spcPct val="0"/>
              </a:spcBef>
            </a:pPr>
            <a:r>
              <a:rPr lang="en-US" sz="39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LLD - CLASS DIAGRAM 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B770A488-232A-8279-E5F5-07D40AC46DA3}"/>
              </a:ext>
            </a:extLst>
          </p:cNvPr>
          <p:cNvSpPr/>
          <p:nvPr/>
        </p:nvSpPr>
        <p:spPr>
          <a:xfrm>
            <a:off x="9180642" y="1012588"/>
            <a:ext cx="9621700" cy="8250101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 descr="PlantUML Diagram">
            <a:extLst>
              <a:ext uri="{FF2B5EF4-FFF2-40B4-BE49-F238E27FC236}">
                <a16:creationId xmlns:a16="http://schemas.microsoft.com/office/drawing/2014/main" id="{BFE7EFEE-CB79-7155-AF11-D575302E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1" y="762732"/>
            <a:ext cx="17287874" cy="84977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8124" y="91059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48877"/>
            <a:ext cx="18773034" cy="1167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LLD - SEQUENCE DIAGRAM </a:t>
            </a:r>
          </a:p>
          <a:p>
            <a:pPr marL="0" lvl="0" indent="0" algn="ctr">
              <a:lnSpc>
                <a:spcPts val="4350"/>
              </a:lnSpc>
              <a:spcBef>
                <a:spcPct val="0"/>
              </a:spcBef>
            </a:pPr>
            <a:endParaRPr lang="en-US" sz="3107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 descr="A diagram of a work flow&#10;&#10;AI-generated content may be incorrect.">
            <a:extLst>
              <a:ext uri="{FF2B5EF4-FFF2-40B4-BE49-F238E27FC236}">
                <a16:creationId xmlns:a16="http://schemas.microsoft.com/office/drawing/2014/main" id="{4FE7AA47-B122-1A9B-34D5-69092C6DD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281" y="1325073"/>
            <a:ext cx="15354299" cy="88326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8124" y="91059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39352"/>
            <a:ext cx="17983200" cy="66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LLD - SEQUENCE DIAGRAM </a:t>
            </a:r>
          </a:p>
        </p:txBody>
      </p:sp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42892DFA-5573-0DE1-BDF7-3AD7A10AF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68" y="1276350"/>
            <a:ext cx="16970618" cy="78398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8124" y="91059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39352"/>
            <a:ext cx="16459200" cy="66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LLD - SEQUENCE DIAGRAM </a:t>
            </a:r>
          </a:p>
        </p:txBody>
      </p:sp>
      <p:pic>
        <p:nvPicPr>
          <p:cNvPr id="3" name="Picture 2" descr="A diagram of a chatbot&#10;&#10;AI-generated content may be incorrect.">
            <a:extLst>
              <a:ext uri="{FF2B5EF4-FFF2-40B4-BE49-F238E27FC236}">
                <a16:creationId xmlns:a16="http://schemas.microsoft.com/office/drawing/2014/main" id="{CEB98B4F-B8E4-78F2-75FB-1D62686B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284" y="988768"/>
            <a:ext cx="16287016" cy="82567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2598" y="-1561437"/>
            <a:ext cx="15592270" cy="14974361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08305" y="320771"/>
            <a:ext cx="550269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Testing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124" y="91059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08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9D4AE7-0AE7-F3D0-435B-C861C5686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14499"/>
            <a:ext cx="14706600" cy="7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246</Words>
  <Application>Microsoft Office PowerPoint</Application>
  <PresentationFormat>Custom</PresentationFormat>
  <Paragraphs>92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Purple Illustrative Computer Technology Presentation</dc:title>
  <dc:creator>Karan Kumar3</dc:creator>
  <cp:lastModifiedBy>Harshavamsi Prakash</cp:lastModifiedBy>
  <cp:revision>84</cp:revision>
  <dcterms:created xsi:type="dcterms:W3CDTF">2006-08-16T00:00:00Z</dcterms:created>
  <dcterms:modified xsi:type="dcterms:W3CDTF">2025-05-29T10:34:32Z</dcterms:modified>
  <dc:identifier>DAGjqL8DbrM</dc:identifier>
</cp:coreProperties>
</file>